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BCF2-8FB9-4DDD-B1F4-36DB52EAD4BD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F115-B1CD-4BDB-9270-3C89686849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458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BCF2-8FB9-4DDD-B1F4-36DB52EAD4BD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F115-B1CD-4BDB-9270-3C89686849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891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BCF2-8FB9-4DDD-B1F4-36DB52EAD4BD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F115-B1CD-4BDB-9270-3C89686849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342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BCF2-8FB9-4DDD-B1F4-36DB52EAD4BD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F115-B1CD-4BDB-9270-3C89686849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541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BCF2-8FB9-4DDD-B1F4-36DB52EAD4BD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F115-B1CD-4BDB-9270-3C89686849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163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BCF2-8FB9-4DDD-B1F4-36DB52EAD4BD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F115-B1CD-4BDB-9270-3C89686849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941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BCF2-8FB9-4DDD-B1F4-36DB52EAD4BD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F115-B1CD-4BDB-9270-3C89686849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665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BCF2-8FB9-4DDD-B1F4-36DB52EAD4BD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F115-B1CD-4BDB-9270-3C89686849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929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BCF2-8FB9-4DDD-B1F4-36DB52EAD4BD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F115-B1CD-4BDB-9270-3C89686849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245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BCF2-8FB9-4DDD-B1F4-36DB52EAD4BD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F115-B1CD-4BDB-9270-3C89686849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779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BCF2-8FB9-4DDD-B1F4-36DB52EAD4BD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F115-B1CD-4BDB-9270-3C89686849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0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DBCF2-8FB9-4DDD-B1F4-36DB52EAD4BD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0F115-B1CD-4BDB-9270-3C89686849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96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11560" y="27089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/>
              <a:t>Что такое педагогический проект и зачем он нужен?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37135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dirty="0" smtClean="0"/>
              <a:t>Что такое педагогический проект и зачем он нужен?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sz="2800" dirty="0" smtClean="0"/>
              <a:t>Проект как форма коллективной или индивидуальной интеллектуальной деятельности, направленной на изменение педагогической реальности.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800" dirty="0" smtClean="0"/>
              <a:t>Проект как совместная деятельность группы людей по созданию замысла изменений и его последующая реализация в педагогической деятельности.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800" dirty="0" smtClean="0"/>
              <a:t>Проект как продуктивная совместная инновационная деятельность (инновационный продукт)</a:t>
            </a:r>
          </a:p>
        </p:txBody>
      </p:sp>
    </p:spTree>
    <p:extLst>
      <p:ext uri="{BB962C8B-B14F-4D97-AF65-F5344CB8AC3E}">
        <p14:creationId xmlns:p14="http://schemas.microsoft.com/office/powerpoint/2010/main" val="2967844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Виды проектов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Исследовательские</a:t>
            </a:r>
          </a:p>
          <a:p>
            <a:pPr eaLnBrk="1" hangingPunct="1"/>
            <a:r>
              <a:rPr lang="ru-RU" b="1" smtClean="0"/>
              <a:t>Организационно-управленческие</a:t>
            </a:r>
          </a:p>
          <a:p>
            <a:pPr eaLnBrk="1" hangingPunct="1"/>
            <a:r>
              <a:rPr lang="ru-RU" smtClean="0"/>
              <a:t>Творческие</a:t>
            </a:r>
          </a:p>
          <a:p>
            <a:pPr eaLnBrk="1" hangingPunct="1"/>
            <a:r>
              <a:rPr lang="ru-RU" b="1" smtClean="0"/>
              <a:t>Методические (технологические)</a:t>
            </a:r>
          </a:p>
          <a:p>
            <a:pPr eaLnBrk="1" hangingPunct="1"/>
            <a:r>
              <a:rPr lang="ru-RU" smtClean="0"/>
              <a:t>Педагогические</a:t>
            </a:r>
          </a:p>
          <a:p>
            <a:pPr eaLnBrk="1" hangingPunct="1"/>
            <a:r>
              <a:rPr lang="ru-RU" b="1" smtClean="0"/>
              <a:t>Сетевые</a:t>
            </a:r>
          </a:p>
        </p:txBody>
      </p:sp>
    </p:spTree>
    <p:extLst>
      <p:ext uri="{BB962C8B-B14F-4D97-AF65-F5344CB8AC3E}">
        <p14:creationId xmlns:p14="http://schemas.microsoft.com/office/powerpoint/2010/main" val="1359599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Инвариантная структура проекта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Обоснование актуальности и необходимости проводимых изменений</a:t>
            </a:r>
          </a:p>
          <a:p>
            <a:r>
              <a:rPr lang="ru-RU" smtClean="0"/>
              <a:t>Концепция, модели (идеи, цели и задачи , направления деятельности т.д.)</a:t>
            </a:r>
          </a:p>
          <a:p>
            <a:r>
              <a:rPr lang="ru-RU" smtClean="0"/>
              <a:t>Технология реализации (алгоритмы деятельности, механизмы, этапы)</a:t>
            </a:r>
          </a:p>
          <a:p>
            <a:r>
              <a:rPr lang="ru-RU" smtClean="0"/>
              <a:t>Ресурсное обеспечение</a:t>
            </a:r>
          </a:p>
          <a:p>
            <a:r>
              <a:rPr lang="ru-RU" smtClean="0"/>
              <a:t>Ожидаемые результаты</a:t>
            </a:r>
          </a:p>
          <a:p>
            <a:pPr>
              <a:buFont typeface="Arial" charset="0"/>
              <a:buNone/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96160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Зачем нужен проект в ДОУ?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Разработка образовательной программы (вариативное содержание, условия, организационные модели)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Разработка перспективной программы развития ДОУ (проекты как структурные компоненты программы)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Проект инновационной деятельности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Педагогические проекты как форма организации методической работы и внутрифирменного повышения квалификации, как форма сотрудничества с партнерами</a:t>
            </a:r>
          </a:p>
        </p:txBody>
      </p:sp>
    </p:spTree>
    <p:extLst>
      <p:ext uri="{BB962C8B-B14F-4D97-AF65-F5344CB8AC3E}">
        <p14:creationId xmlns:p14="http://schemas.microsoft.com/office/powerpoint/2010/main" val="303276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Зачем нужен проект в ДОУ?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Разработка образовательной программы (вариативное содержание, условия, организационные модели)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Разработка перспективной программы развития ДОУ (проекты как структурные компоненты программы)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Проект инновационной деятельности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Педагогические проекты как форма организации методической работы и внутрифирменного повышения квалификации, как форма сотрудничества с партнерами</a:t>
            </a:r>
          </a:p>
        </p:txBody>
      </p:sp>
    </p:spTree>
    <p:extLst>
      <p:ext uri="{BB962C8B-B14F-4D97-AF65-F5344CB8AC3E}">
        <p14:creationId xmlns:p14="http://schemas.microsoft.com/office/powerpoint/2010/main" val="303276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Удачи!</a:t>
            </a:r>
          </a:p>
        </p:txBody>
      </p:sp>
      <p:pic>
        <p:nvPicPr>
          <p:cNvPr id="17411" name="Picture 2" descr="C:\Users\Галина\Pictures\Рисунок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484313"/>
            <a:ext cx="8351837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293024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211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Что такое педагогический проект и зачем он нужен?</vt:lpstr>
      <vt:lpstr>Виды проектов</vt:lpstr>
      <vt:lpstr>Инвариантная структура проекта</vt:lpstr>
      <vt:lpstr>Зачем нужен проект в ДОУ?</vt:lpstr>
      <vt:lpstr>Зачем нужен проект в ДОУ?</vt:lpstr>
      <vt:lpstr>Удачи!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Наталья</cp:lastModifiedBy>
  <cp:revision>2</cp:revision>
  <dcterms:created xsi:type="dcterms:W3CDTF">2016-04-27T02:52:06Z</dcterms:created>
  <dcterms:modified xsi:type="dcterms:W3CDTF">2016-04-27T03:11:51Z</dcterms:modified>
</cp:coreProperties>
</file>